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2" r:id="rId2"/>
    <p:sldId id="260" r:id="rId3"/>
    <p:sldId id="258" r:id="rId4"/>
    <p:sldId id="266" r:id="rId5"/>
    <p:sldId id="269" r:id="rId6"/>
    <p:sldId id="259" r:id="rId7"/>
    <p:sldId id="268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37021"/>
    <a:srgbClr val="00539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81" autoAdjust="0"/>
  </p:normalViewPr>
  <p:slideViewPr>
    <p:cSldViewPr snapToGrid="0" snapToObjects="1"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EA1BE-9BE5-4F57-B0B8-389A280C8089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D2462-6EE9-4143-9D32-4B0DA9EBF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9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D2462-6EE9-4143-9D32-4B0DA9EBF9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3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8B1A2-1DDE-456D-9453-C292BBF99E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79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D2462-6EE9-4143-9D32-4B0DA9EBF9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5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</a:t>
            </a:r>
            <a:r>
              <a:rPr lang="en-US" baseline="0" dirty="0"/>
              <a:t> in Counselor Guide</a:t>
            </a:r>
          </a:p>
          <a:p>
            <a:r>
              <a:rPr lang="en-US" baseline="0" dirty="0"/>
              <a:t>Ability to do virtual presentations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8B1A2-1DDE-456D-9453-C292BBF99E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7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0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6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0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2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1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9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7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9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14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51EF-2DBD-3742-9256-23FC89D6D28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3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51EF-2DBD-3742-9256-23FC89D6D28B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0A7F4-EC93-8347-B31F-1B04402AE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7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ualenrollment.dce.ufl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4432663"/>
            <a:ext cx="870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all" dirty="0">
                <a:solidFill>
                  <a:srgbClr val="F37021"/>
                </a:solidFill>
                <a:latin typeface="+mj-lt"/>
              </a:rPr>
              <a:t>University of Florida Online Dual Enrollment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744" y="5087123"/>
            <a:ext cx="859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Litza Echeverria Rubio, Ed.S.</a:t>
            </a:r>
          </a:p>
          <a:p>
            <a:r>
              <a:rPr lang="en-US" altLang="en-US" dirty="0"/>
              <a:t>Academic Program Manager</a:t>
            </a:r>
          </a:p>
          <a:p>
            <a:r>
              <a:rPr lang="en-US" altLang="en-US" dirty="0"/>
              <a:t>Distance &amp; Continuing Education</a:t>
            </a:r>
          </a:p>
          <a:p>
            <a:endParaRPr lang="en-US" altLang="en-US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02375"/>
            <a:ext cx="2322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96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andedPowerpoint_11_16_4-3Slides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2"/>
          <a:stretch/>
        </p:blipFill>
        <p:spPr>
          <a:xfrm>
            <a:off x="0" y="0"/>
            <a:ext cx="9144000" cy="619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4334976"/>
            <a:ext cx="870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37021"/>
                </a:solidFill>
                <a:latin typeface="+mj-lt"/>
              </a:rPr>
              <a:t>ABOUT ONLINE DUAL ENROLLMENT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" y="4729496"/>
            <a:ext cx="8595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Eligible students gain access to UF courses delivered </a:t>
            </a:r>
            <a:r>
              <a:rPr lang="en-US" b="1" dirty="0">
                <a:solidFill>
                  <a:srgbClr val="0000FF"/>
                </a:solidFill>
              </a:rPr>
              <a:t>100%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Satisfy </a:t>
            </a:r>
            <a:r>
              <a:rPr lang="en-US" b="1" dirty="0">
                <a:solidFill>
                  <a:srgbClr val="0000FF"/>
                </a:solidFill>
              </a:rPr>
              <a:t>general education </a:t>
            </a:r>
            <a:r>
              <a:rPr lang="en-US" dirty="0"/>
              <a:t>requirements and/or explore new subject areas through </a:t>
            </a:r>
            <a:r>
              <a:rPr lang="en-US" b="1" dirty="0">
                <a:solidFill>
                  <a:srgbClr val="0000FF"/>
                </a:solidFill>
              </a:rPr>
              <a:t>challenging electives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Take up to two courses each fall and spring semester at </a:t>
            </a:r>
            <a:r>
              <a:rPr lang="en-US" b="1" dirty="0">
                <a:solidFill>
                  <a:srgbClr val="0000FF"/>
                </a:solidFill>
              </a:rPr>
              <a:t>no cost</a:t>
            </a:r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UF Dual Enrollment credits can be combined with other college credit opportunities to get you even further ahead 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534" y="6335239"/>
            <a:ext cx="2322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36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andedPowerpoint_11_16_4-3Slides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9"/>
          <a:stretch/>
        </p:blipFill>
        <p:spPr>
          <a:xfrm>
            <a:off x="0" y="0"/>
            <a:ext cx="9144000" cy="6139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4480084"/>
            <a:ext cx="870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all" dirty="0">
                <a:solidFill>
                  <a:srgbClr val="F37021"/>
                </a:solidFill>
                <a:latin typeface="+mj-lt"/>
              </a:rPr>
              <a:t>Eligibility criteria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" y="4941749"/>
            <a:ext cx="8595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Junior or Senior 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3.6</a:t>
            </a:r>
            <a:r>
              <a:rPr lang="en-US" dirty="0"/>
              <a:t> cumulative unweighted GPA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Qualifying test scores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SAT: </a:t>
            </a:r>
            <a:r>
              <a:rPr lang="en-US" b="1" dirty="0">
                <a:solidFill>
                  <a:srgbClr val="0000FF"/>
                </a:solidFill>
              </a:rPr>
              <a:t>1100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PSAT: </a:t>
            </a:r>
            <a:r>
              <a:rPr lang="en-US" b="1" dirty="0">
                <a:solidFill>
                  <a:srgbClr val="0000FF"/>
                </a:solidFill>
              </a:rPr>
              <a:t>1130 </a:t>
            </a:r>
            <a:r>
              <a:rPr lang="en-US" b="1" dirty="0"/>
              <a:t>(PSAT 10/NMSQT only)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ACT: </a:t>
            </a:r>
            <a:r>
              <a:rPr lang="en-US" b="1" dirty="0">
                <a:solidFill>
                  <a:srgbClr val="0000FF"/>
                </a:solidFill>
              </a:rPr>
              <a:t>22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02375"/>
            <a:ext cx="2322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62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2"/>
          <a:stretch/>
        </p:blipFill>
        <p:spPr>
          <a:xfrm>
            <a:off x="0" y="0"/>
            <a:ext cx="9144000" cy="6206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4461612"/>
            <a:ext cx="870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all" dirty="0">
                <a:solidFill>
                  <a:srgbClr val="F37021"/>
                </a:solidFill>
                <a:latin typeface="+mj-lt"/>
              </a:rPr>
              <a:t>Applying to UF Dual Enrollment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" y="4923277"/>
            <a:ext cx="8595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Express interest to school counselor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Submit an application on our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Opened February 7</a:t>
            </a:r>
            <a:r>
              <a:rPr lang="en-US" baseline="30000" dirty="0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,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Closes April 15</a:t>
            </a:r>
            <a:r>
              <a:rPr lang="en-US" baseline="30000" dirty="0">
                <a:solidFill>
                  <a:srgbClr val="0000FF"/>
                </a:solidFill>
              </a:rPr>
              <a:t>th</a:t>
            </a:r>
            <a:r>
              <a:rPr lang="en-US" dirty="0">
                <a:solidFill>
                  <a:srgbClr val="0000FF"/>
                </a:solidFill>
              </a:rPr>
              <a:t>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Stay connected to email for continued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02375"/>
            <a:ext cx="2322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1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22028" y="385245"/>
            <a:ext cx="6858000" cy="553998"/>
          </a:xfrm>
          <a:prstGeom prst="rect">
            <a:avLst/>
          </a:prstGeom>
          <a:solidFill>
            <a:srgbClr val="F370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hlinkClick r:id="rId3"/>
              </a:rPr>
              <a:t>dualenrollment.dce.ufl.edu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2708"/>
            <a:ext cx="9187815" cy="4134517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7" y="3114579"/>
            <a:ext cx="1775247" cy="656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02375"/>
            <a:ext cx="2322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2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8"/>
          <a:stretch/>
        </p:blipFill>
        <p:spPr>
          <a:xfrm>
            <a:off x="0" y="-38639"/>
            <a:ext cx="9144000" cy="62177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4374833"/>
            <a:ext cx="870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37021"/>
                </a:solidFill>
                <a:latin typeface="+mj-lt"/>
              </a:rPr>
              <a:t>OUR COURSES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79" y="4864206"/>
            <a:ext cx="4370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Vary term to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Cover a wide range of subject areas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a rigorous collegiate experience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02375"/>
            <a:ext cx="2322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3042" y="4819116"/>
            <a:ext cx="2936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FF"/>
                </a:solidFill>
              </a:rPr>
              <a:t>No</a:t>
            </a:r>
            <a:r>
              <a:rPr lang="en-US" dirty="0"/>
              <a:t> easy A’s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3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9"/>
          <a:stretch/>
        </p:blipFill>
        <p:spPr>
          <a:xfrm>
            <a:off x="0" y="-1"/>
            <a:ext cx="9144000" cy="63292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" y="4565809"/>
            <a:ext cx="870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37021"/>
                </a:solidFill>
                <a:latin typeface="+mj-lt"/>
              </a:rPr>
              <a:t>ADVISING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02375"/>
            <a:ext cx="2322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" y="5027473"/>
            <a:ext cx="4324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/>
              <a:t>Before registration: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Application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Course Selection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Enrollment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Textbook Arrangements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6806" y="5027473"/>
            <a:ext cx="4324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/>
              <a:t>After registration: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Semester Check-ins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Any time by phone or e-mail!</a:t>
            </a:r>
          </a:p>
        </p:txBody>
      </p:sp>
    </p:spTree>
    <p:extLst>
      <p:ext uri="{BB962C8B-B14F-4D97-AF65-F5344CB8AC3E}">
        <p14:creationId xmlns:p14="http://schemas.microsoft.com/office/powerpoint/2010/main" val="351569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dedPowerpoint_11_16_4-3Slid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1199419"/>
            <a:ext cx="6858000" cy="1101437"/>
          </a:xfrm>
          <a:prstGeom prst="rect">
            <a:avLst/>
          </a:prstGeom>
          <a:solidFill>
            <a:srgbClr val="00539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1143000" y="1441407"/>
            <a:ext cx="6858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300" b="1" dirty="0">
                <a:solidFill>
                  <a:schemeClr val="bg1"/>
                </a:solidFill>
                <a:ea typeface="Geneva" pitchFamily="-128" charset="-128"/>
              </a:rPr>
              <a:t>Questions?</a:t>
            </a:r>
          </a:p>
        </p:txBody>
      </p:sp>
      <p:sp>
        <p:nvSpPr>
          <p:cNvPr id="2" name="Rectangle 1"/>
          <p:cNvSpPr/>
          <p:nvPr/>
        </p:nvSpPr>
        <p:spPr>
          <a:xfrm>
            <a:off x="1464468" y="3162256"/>
            <a:ext cx="32458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/>
              <a:t>Litza Echeverria Rubio, </a:t>
            </a:r>
            <a:r>
              <a:rPr lang="en-US" altLang="en-US" sz="1600" dirty="0" err="1"/>
              <a:t>Ed.S</a:t>
            </a:r>
            <a:r>
              <a:rPr lang="en-US" altLang="en-US" sz="1600" dirty="0"/>
              <a:t>.</a:t>
            </a:r>
          </a:p>
          <a:p>
            <a:r>
              <a:rPr lang="en-US" altLang="en-US" sz="1600" dirty="0"/>
              <a:t>Academic Program Manager</a:t>
            </a:r>
          </a:p>
          <a:p>
            <a:r>
              <a:rPr lang="en-US" altLang="en-US" sz="1600" dirty="0"/>
              <a:t>Distance &amp; Continuing Education</a:t>
            </a:r>
          </a:p>
          <a:p>
            <a:r>
              <a:rPr lang="en-US" altLang="en-US" sz="1600" dirty="0"/>
              <a:t>University of Florida</a:t>
            </a:r>
          </a:p>
          <a:p>
            <a:endParaRPr lang="en-US" altLang="en-US" sz="1600" dirty="0"/>
          </a:p>
          <a:p>
            <a:r>
              <a:rPr lang="en-US" altLang="en-US" sz="1600" b="1" dirty="0"/>
              <a:t>Dual-enrollment@dce.ufl.edu</a:t>
            </a:r>
          </a:p>
          <a:p>
            <a:r>
              <a:rPr lang="en-US" altLang="en-US" sz="1600" b="1" dirty="0"/>
              <a:t>352-273-4155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859983"/>
            <a:ext cx="6858000" cy="218444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143000" y="2423849"/>
            <a:ext cx="6858000" cy="218444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4572000" y="3162256"/>
            <a:ext cx="33044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/>
              <a:t>Allison Costa</a:t>
            </a:r>
          </a:p>
          <a:p>
            <a:r>
              <a:rPr lang="en-US" altLang="en-US" sz="1600" dirty="0"/>
              <a:t>Academic Program Coordinator</a:t>
            </a:r>
          </a:p>
          <a:p>
            <a:r>
              <a:rPr lang="en-US" altLang="en-US" sz="1600" dirty="0"/>
              <a:t>Distance &amp; Continuing Education</a:t>
            </a:r>
          </a:p>
          <a:p>
            <a:r>
              <a:rPr lang="en-US" altLang="en-US" sz="1600" dirty="0"/>
              <a:t>University of Florida</a:t>
            </a:r>
          </a:p>
          <a:p>
            <a:endParaRPr lang="en-US" altLang="en-US" sz="1600" dirty="0"/>
          </a:p>
          <a:p>
            <a:r>
              <a:rPr lang="en-US" altLang="en-US" sz="1600" b="1" dirty="0"/>
              <a:t>Dual-enrollment@dce.ufl.edu</a:t>
            </a:r>
          </a:p>
          <a:p>
            <a:r>
              <a:rPr lang="en-US" altLang="en-US" sz="1600" b="1" dirty="0"/>
              <a:t>352-273-4155</a:t>
            </a: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302375"/>
            <a:ext cx="23225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469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8095</TotalTime>
  <Words>254</Words>
  <Application>Microsoft Office PowerPoint</Application>
  <PresentationFormat>On-screen Show (4:3)</PresentationFormat>
  <Paragraphs>58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Elecia</dc:creator>
  <cp:lastModifiedBy>Costa, Allison P</cp:lastModifiedBy>
  <cp:revision>102</cp:revision>
  <dcterms:created xsi:type="dcterms:W3CDTF">2016-11-23T15:52:20Z</dcterms:created>
  <dcterms:modified xsi:type="dcterms:W3CDTF">2022-02-09T18:40:09Z</dcterms:modified>
</cp:coreProperties>
</file>